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057304-104B-4478-8C5A-F39B07BDA7B8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5D0DF0A-8C30-49B6-9FA7-FBB205F473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Proposal for </a:t>
            </a:r>
          </a:p>
          <a:p>
            <a:r>
              <a:rPr lang="en-US" dirty="0" smtClean="0"/>
              <a:t>Airframe Manufacturing Technology Baccalaureate Degree</a:t>
            </a:r>
          </a:p>
          <a:p>
            <a:r>
              <a:rPr lang="en-US" sz="1800" dirty="0" smtClean="0"/>
              <a:t>Maria Clinton and Dr. Karen Cowell</a:t>
            </a:r>
          </a:p>
          <a:p>
            <a:r>
              <a:rPr lang="en-US" sz="1800" dirty="0" smtClean="0"/>
              <a:t>December 8, 2014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133600"/>
            <a:ext cx="4937760" cy="140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60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Signed by Gov. Brown on Sept 28, 2014</a:t>
            </a:r>
          </a:p>
          <a:p>
            <a:r>
              <a:rPr lang="en-US" dirty="0" smtClean="0"/>
              <a:t>Allows 15 pilot projects for baccalaureate degrees at California community colleges</a:t>
            </a:r>
          </a:p>
          <a:p>
            <a:r>
              <a:rPr lang="en-US" dirty="0" smtClean="0"/>
              <a:t>Process for selection is competitive</a:t>
            </a:r>
          </a:p>
          <a:p>
            <a:r>
              <a:rPr lang="en-US" dirty="0" smtClean="0"/>
              <a:t>Degrees offered by community colleges cannot duplicate any degree offered by the CSU’s or UC’s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SB 850 (Block)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3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Fit college mission </a:t>
            </a:r>
          </a:p>
          <a:p>
            <a:r>
              <a:rPr lang="en-US" dirty="0" smtClean="0"/>
              <a:t>Meet industry and student demand</a:t>
            </a:r>
          </a:p>
          <a:p>
            <a:r>
              <a:rPr lang="en-US" dirty="0" smtClean="0"/>
              <a:t>Meet ACCJC accreditation standards</a:t>
            </a:r>
          </a:p>
          <a:p>
            <a:r>
              <a:rPr lang="en-US" dirty="0" smtClean="0"/>
              <a:t>Build on existing infrastructure, curricula, resources, industry partnerships, and faculty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AVC Proposal for BS Degree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9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dirty="0" smtClean="0"/>
              <a:t>Builds on the aircraft fabrication program</a:t>
            </a:r>
          </a:p>
          <a:p>
            <a:r>
              <a:rPr lang="en-US" dirty="0" smtClean="0"/>
              <a:t>Adds upper division and general education comparable to CSU requirements</a:t>
            </a:r>
          </a:p>
          <a:p>
            <a:r>
              <a:rPr lang="en-US" dirty="0" smtClean="0"/>
              <a:t> Prepares graduates for positions in aviation leadership: Shop foreman, lead technician,  director of manufacturing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Proposed Curriculum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07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Spaceship Company (25 graduates)</a:t>
            </a:r>
          </a:p>
          <a:p>
            <a:r>
              <a:rPr lang="en-US" dirty="0" smtClean="0"/>
              <a:t>Lockheed Martin Corp.</a:t>
            </a:r>
          </a:p>
          <a:p>
            <a:r>
              <a:rPr lang="en-US" dirty="0" smtClean="0"/>
              <a:t>Northrop Grumman Corp. (potential of 100 employees would be interested)</a:t>
            </a:r>
          </a:p>
          <a:p>
            <a:r>
              <a:rPr lang="en-US" dirty="0" smtClean="0"/>
              <a:t>AVC students in aircraft fabrication, airframe &amp; </a:t>
            </a:r>
            <a:r>
              <a:rPr lang="en-US" dirty="0" err="1" smtClean="0"/>
              <a:t>powerplant</a:t>
            </a:r>
            <a:r>
              <a:rPr lang="en-US" dirty="0" smtClean="0"/>
              <a:t>, and electronics: 183 of 186 expressed interest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&amp; Student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362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Accreditation of the program</a:t>
            </a:r>
          </a:p>
          <a:p>
            <a:r>
              <a:rPr lang="en-US" dirty="0" smtClean="0"/>
              <a:t>Industry acceptance</a:t>
            </a:r>
          </a:p>
          <a:p>
            <a:r>
              <a:rPr lang="en-US" dirty="0" smtClean="0"/>
              <a:t>Decreased cost (tuition, fees, travel, time)</a:t>
            </a:r>
          </a:p>
          <a:p>
            <a:r>
              <a:rPr lang="en-US" dirty="0" smtClean="0"/>
              <a:t>Enhancement of career opportunities</a:t>
            </a:r>
          </a:p>
          <a:p>
            <a:r>
              <a:rPr lang="en-US" dirty="0" smtClean="0"/>
              <a:t>Builds on reputation of existing aviation programs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Comments &amp; Concerns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367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December 19, 2014: Submit proposal </a:t>
            </a:r>
          </a:p>
          <a:p>
            <a:r>
              <a:rPr lang="en-US" dirty="0" smtClean="0"/>
              <a:t>January 21, 2015: Chancellor’s Office notifies programs that are selected </a:t>
            </a:r>
          </a:p>
          <a:p>
            <a:r>
              <a:rPr lang="en-US" dirty="0" smtClean="0"/>
              <a:t>March 16, 2015: Funding model submitted to Board of Governors</a:t>
            </a:r>
          </a:p>
          <a:p>
            <a:r>
              <a:rPr lang="en-US" dirty="0" smtClean="0"/>
              <a:t>2017-2018: Program begins no later </a:t>
            </a:r>
          </a:p>
          <a:p>
            <a:r>
              <a:rPr lang="en-US" dirty="0" smtClean="0"/>
              <a:t>June 30, 2023: Pilot programs end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Timeline in Brief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693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</TotalTime>
  <Words>261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Background: SB 850 (Block)</vt:lpstr>
      <vt:lpstr>AVC Proposal for BS Degree</vt:lpstr>
      <vt:lpstr>Design of Proposed Curriculum</vt:lpstr>
      <vt:lpstr>Industry &amp; Student Support</vt:lpstr>
      <vt:lpstr>Student Comments &amp; Concerns</vt:lpstr>
      <vt:lpstr>Timeline in Brief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Cowell</dc:creator>
  <cp:lastModifiedBy>Maria  Clinton</cp:lastModifiedBy>
  <cp:revision>6</cp:revision>
  <dcterms:created xsi:type="dcterms:W3CDTF">2014-11-26T18:12:10Z</dcterms:created>
  <dcterms:modified xsi:type="dcterms:W3CDTF">2015-05-14T17:48:02Z</dcterms:modified>
</cp:coreProperties>
</file>